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6"/>
          <a:stretch/>
        </p:blipFill>
        <p:spPr>
          <a:xfrm>
            <a:off x="761999" y="719159"/>
            <a:ext cx="1847850" cy="2545080"/>
          </a:xfrm>
          <a:prstGeom prst="rect">
            <a:avLst/>
          </a:prstGeom>
        </p:spPr>
      </p:pic>
      <p:sp>
        <p:nvSpPr>
          <p:cNvPr id="100" name="Rectangle 59"/>
          <p:cNvSpPr>
            <a:spLocks noChangeArrowheads="1"/>
          </p:cNvSpPr>
          <p:nvPr/>
        </p:nvSpPr>
        <p:spPr bwMode="auto">
          <a:xfrm>
            <a:off x="644571" y="242813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1" name="Line 60"/>
          <p:cNvSpPr>
            <a:spLocks noChangeShapeType="1"/>
          </p:cNvSpPr>
          <p:nvPr/>
        </p:nvSpPr>
        <p:spPr bwMode="auto">
          <a:xfrm>
            <a:off x="761999" y="252047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59"/>
          <p:cNvSpPr>
            <a:spLocks noChangeArrowheads="1"/>
          </p:cNvSpPr>
          <p:nvPr/>
        </p:nvSpPr>
        <p:spPr bwMode="auto">
          <a:xfrm>
            <a:off x="644571" y="272230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" name="Line 60"/>
          <p:cNvSpPr>
            <a:spLocks noChangeShapeType="1"/>
          </p:cNvSpPr>
          <p:nvPr/>
        </p:nvSpPr>
        <p:spPr bwMode="auto">
          <a:xfrm>
            <a:off x="761999" y="281463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59"/>
          <p:cNvSpPr>
            <a:spLocks noChangeArrowheads="1"/>
          </p:cNvSpPr>
          <p:nvPr/>
        </p:nvSpPr>
        <p:spPr bwMode="auto">
          <a:xfrm>
            <a:off x="559613" y="174606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5" name="Line 60"/>
          <p:cNvSpPr>
            <a:spLocks noChangeShapeType="1"/>
          </p:cNvSpPr>
          <p:nvPr/>
        </p:nvSpPr>
        <p:spPr bwMode="auto">
          <a:xfrm>
            <a:off x="761999" y="185268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129" y="1756945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7" name="Rectangle 17"/>
          <p:cNvSpPr>
            <a:spLocks noChangeArrowheads="1"/>
          </p:cNvSpPr>
          <p:nvPr/>
        </p:nvSpPr>
        <p:spPr bwMode="auto">
          <a:xfrm>
            <a:off x="2629129" y="2103244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8" name="Rectangle 17"/>
          <p:cNvSpPr>
            <a:spLocks noChangeArrowheads="1"/>
          </p:cNvSpPr>
          <p:nvPr/>
        </p:nvSpPr>
        <p:spPr bwMode="auto">
          <a:xfrm>
            <a:off x="2629129" y="2332951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9" name="Rectangle 17"/>
          <p:cNvSpPr>
            <a:spLocks noChangeArrowheads="1"/>
          </p:cNvSpPr>
          <p:nvPr/>
        </p:nvSpPr>
        <p:spPr bwMode="auto">
          <a:xfrm>
            <a:off x="2629129" y="2519782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2629129" y="2716173"/>
            <a:ext cx="758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(A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long</a:t>
            </a:r>
            <a:r>
              <a:rPr kumimoji="0" lang="de-DE" altLang="de-DE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de-DE" altLang="de-DE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0" name="Rectangle 26"/>
          <p:cNvSpPr>
            <a:spLocks noChangeArrowheads="1"/>
          </p:cNvSpPr>
          <p:nvPr/>
        </p:nvSpPr>
        <p:spPr bwMode="auto">
          <a:xfrm>
            <a:off x="2054866" y="357922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37 °C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61" name="Rectangle 27"/>
          <p:cNvSpPr>
            <a:spLocks noChangeArrowheads="1"/>
          </p:cNvSpPr>
          <p:nvPr/>
        </p:nvSpPr>
        <p:spPr bwMode="auto">
          <a:xfrm>
            <a:off x="2054866" y="534493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L-685,458</a:t>
            </a:r>
            <a:endParaRPr lang="de-DE" altLang="de-DE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01433" y="31175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572539" y="31175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011235" y="31175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01433" y="4883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572539" y="4883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011235" y="4883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" name="Rechteck 3"/>
          <p:cNvSpPr/>
          <p:nvPr/>
        </p:nvSpPr>
        <p:spPr>
          <a:xfrm>
            <a:off x="937846" y="1688123"/>
            <a:ext cx="967154" cy="13481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30"/>
          <p:cNvSpPr txBox="1"/>
          <p:nvPr/>
        </p:nvSpPr>
        <p:spPr>
          <a:xfrm>
            <a:off x="481634" y="1460267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7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12</cp:revision>
  <dcterms:created xsi:type="dcterms:W3CDTF">2022-01-07T11:19:36Z</dcterms:created>
  <dcterms:modified xsi:type="dcterms:W3CDTF">2022-05-03T06:56:19Z</dcterms:modified>
</cp:coreProperties>
</file>